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2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7ACC-FAED-4022-81F3-C10D42114F89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6839-A1B4-4FE6-A24A-377E1B2A94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7ACC-FAED-4022-81F3-C10D42114F89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6839-A1B4-4FE6-A24A-377E1B2A94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7ACC-FAED-4022-81F3-C10D42114F89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6839-A1B4-4FE6-A24A-377E1B2A94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7ACC-FAED-4022-81F3-C10D42114F89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6839-A1B4-4FE6-A24A-377E1B2A94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7ACC-FAED-4022-81F3-C10D42114F89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6839-A1B4-4FE6-A24A-377E1B2A94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7ACC-FAED-4022-81F3-C10D42114F89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6839-A1B4-4FE6-A24A-377E1B2A94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7ACC-FAED-4022-81F3-C10D42114F89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6839-A1B4-4FE6-A24A-377E1B2A94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7ACC-FAED-4022-81F3-C10D42114F89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6839-A1B4-4FE6-A24A-377E1B2A94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7ACC-FAED-4022-81F3-C10D42114F89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6839-A1B4-4FE6-A24A-377E1B2A94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7ACC-FAED-4022-81F3-C10D42114F89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6839-A1B4-4FE6-A24A-377E1B2A94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87ACC-FAED-4022-81F3-C10D42114F89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6839-A1B4-4FE6-A24A-377E1B2A94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87ACC-FAED-4022-81F3-C10D42114F89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B6839-A1B4-4FE6-A24A-377E1B2A94E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90600"/>
            <a:ext cx="3886200" cy="4038600"/>
          </a:xfrm>
        </p:spPr>
        <p:txBody>
          <a:bodyPr/>
          <a:lstStyle/>
          <a:p>
            <a:r>
              <a:rPr lang="en-US" b="1" dirty="0" smtClean="0"/>
              <a:t>How do you think these 4 babies might develop differently?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0"/>
            <a:ext cx="52578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How do you think these 4 babies might develop differently? 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 you think these 4 babies might develop differently? </dc:title>
  <dc:creator>Meg</dc:creator>
  <cp:lastModifiedBy>Meg</cp:lastModifiedBy>
  <cp:revision>1</cp:revision>
  <dcterms:created xsi:type="dcterms:W3CDTF">2011-11-08T20:37:17Z</dcterms:created>
  <dcterms:modified xsi:type="dcterms:W3CDTF">2011-11-08T20:39:04Z</dcterms:modified>
</cp:coreProperties>
</file>